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Anton"/>
      <p:regular r:id="rId24"/>
    </p:embeddedFont>
    <p:embeddedFont>
      <p:font typeface="Anton"/>
      <p:regular r:id="rId25"/>
    </p:embeddedFont>
    <p:embeddedFont>
      <p:font typeface="Fira Sans"/>
      <p:regular r:id="rId26"/>
    </p:embeddedFont>
    <p:embeddedFont>
      <p:font typeface="Fira Sans"/>
      <p:regular r:id="rId27"/>
    </p:embeddedFont>
    <p:embeddedFont>
      <p:font typeface="Fira Sans"/>
      <p:regular r:id="rId28"/>
    </p:embeddedFont>
    <p:embeddedFont>
      <p:font typeface="Fira Sans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Relationship Id="rId28" Type="http://schemas.openxmlformats.org/officeDocument/2006/relationships/font" Target="fonts/font5.fntdata"/><Relationship Id="rId2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svg"/><Relationship Id="rId4" Type="http://schemas.openxmlformats.org/officeDocument/2006/relationships/image" Target="../media/image-11-4.png"/><Relationship Id="rId5" Type="http://schemas.openxmlformats.org/officeDocument/2006/relationships/image" Target="../media/image-11-5.svg"/><Relationship Id="rId6" Type="http://schemas.openxmlformats.org/officeDocument/2006/relationships/image" Target="../media/image-11-6.png"/><Relationship Id="rId7" Type="http://schemas.openxmlformats.org/officeDocument/2006/relationships/image" Target="../media/image-11-7.svg"/><Relationship Id="rId8" Type="http://schemas.openxmlformats.org/officeDocument/2006/relationships/image" Target="../media/image-11-8.png"/><Relationship Id="rId9" Type="http://schemas.openxmlformats.org/officeDocument/2006/relationships/image" Target="../media/image-11-9.svg"/><Relationship Id="rId10" Type="http://schemas.openxmlformats.org/officeDocument/2006/relationships/slideLayout" Target="../slideLayouts/slideLayout12.xml"/><Relationship Id="rId11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AdventureCo – Discover the World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B.Tech Mini Project: Modern Travel &amp; Tourism Website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About AdventureCo Page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About page featuring the company story and mission statement alongside compelling imagery that reflects the brand's travel and adventure values.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928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924" y="3257788"/>
            <a:ext cx="6020514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Why Travel With AdventureCo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5924" y="4190286"/>
            <a:ext cx="13178552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Highlighting the key benefits and reasons to choose AdventureCo, featuring trust badges, expert guides, easy booking, and best price guarantees with impressive statistics.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924" y="5038963"/>
            <a:ext cx="518517" cy="5185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81495" y="5038963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Trust Badges &amp; Security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481495" y="5476756"/>
            <a:ext cx="5715119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Ensuring your peace of mind with verified credentials and secure transactions.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3667" y="5038963"/>
            <a:ext cx="518517" cy="51851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189238" y="5038963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Expert Guides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8189238" y="5476756"/>
            <a:ext cx="5715238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Led by seasoned professionals dedicated to making your adventure unforgettable.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924" y="6491407"/>
            <a:ext cx="518517" cy="51851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81495" y="6491407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Easy Booking Process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481495" y="6929199"/>
            <a:ext cx="5715119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Streamlined and user-friendly platform for hassle-free reservations.</a:t>
            </a:r>
            <a:endParaRPr lang="en-US" sz="16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3667" y="6491407"/>
            <a:ext cx="518517" cy="51851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189238" y="6491407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Best Price Guarantee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8189238" y="6929199"/>
            <a:ext cx="5715238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Commitment to offering competitive pricing without compromising on quality.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Traveler Reviews Page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Traveler Reviews page showcasing authentic customer testimonials with star ratings, traveler names, and locations, building trust through real user experiences.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Contact Us Page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Contact Us page featuring contact information, address, phone, email, and a comprehensive inquiry form for customer communication and support requests.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49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CSS Architecture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17326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417326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6746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Color Variables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165038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Defined for consistent branding.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417326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417326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6746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Typography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165038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Controls fonts, sizes, and weights.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012049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012049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Cards &amp; Grids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4759762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Styling for content blocks and layouts.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012049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012049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Navbar &amp; Footer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4759762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Consistent navigation and footers.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5606772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63310" y="5606772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21" name="Text 19"/>
          <p:cNvSpPr/>
          <p:nvPr/>
        </p:nvSpPr>
        <p:spPr>
          <a:xfrm>
            <a:off x="1142524" y="5864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Buttons &amp; Hover Effects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142524" y="6354485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Interactive UI elements.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28548" y="5606772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398067" y="5606772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25" name="Text 23"/>
          <p:cNvSpPr/>
          <p:nvPr/>
        </p:nvSpPr>
        <p:spPr>
          <a:xfrm>
            <a:off x="7777282" y="5864066"/>
            <a:ext cx="34045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Animations &amp; Responsiveness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777282" y="6354485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Dynamic visual effects and adaptive layouts.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99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Current Limitations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54079"/>
            <a:ext cx="8284131" cy="49703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329583"/>
            <a:ext cx="4205168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Static website only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 JavaScript logic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Forms are non-functional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 backend connectivity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4985354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These limitations highlight areas for future development and enhancement.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7741"/>
            <a:ext cx="68610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Future Scope &amp; Enhancements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95193"/>
            <a:ext cx="6407944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JavaScript Integration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5991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 dynamic and interactive features.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495193"/>
            <a:ext cx="6408063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User Authentication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15991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Secure login and user profiles.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274701"/>
            <a:ext cx="6407944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449008"/>
            <a:ext cx="41042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Booking System &amp; Payment Gateway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493942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Full e-commerce functionality.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274701"/>
            <a:ext cx="6408063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449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Admin Dashboard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493942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 content management.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054209"/>
            <a:ext cx="6407944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6228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Database Connectivity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718935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 dynamic content and user data.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6054209"/>
            <a:ext cx="6408063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25" name="Text 23"/>
          <p:cNvSpPr/>
          <p:nvPr/>
        </p:nvSpPr>
        <p:spPr>
          <a:xfrm>
            <a:off x="7428548" y="6228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Full Mobile Optimization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8548" y="6718935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Enhanced responsiveness across all devices.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8836"/>
            <a:ext cx="64489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Conclusion: Project Success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6777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AdventureCo successfully demonstrates frontend web development fundamentals using HTML5 and CSS3. The project highlights UI design, layout structuring, and component-based styling, making it suitable as a B.Tech mini project and portfolio website.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20351" y="5129689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project is my group original work and has not been copied or submitted elsewhere.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4874538"/>
            <a:ext cx="30480" cy="1236107"/>
          </a:xfrm>
          <a:prstGeom prst="rect">
            <a:avLst/>
          </a:prstGeom>
          <a:solidFill>
            <a:srgbClr val="FA95AE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95607"/>
            <a:ext cx="72070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Website Purpose &amp; Target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Purpose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52505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 design and develop a modern travel website using HTML5 and CSS3, showcasing destinations, tours, reviews, and company information with a professional UI layout.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Target Users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3852505"/>
            <a:ext cx="3501509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Students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Travel Enthusiasts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Beginners in Web Development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Educational Institutions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0364"/>
            <a:ext cx="64787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Key Features of AdventureCo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72772"/>
            <a:ext cx="1055965" cy="10559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33243" y="2172772"/>
            <a:ext cx="17085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Multi-page Layout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33243" y="3017520"/>
            <a:ext cx="17085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Structured for comprehensive content display.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172772"/>
            <a:ext cx="1055965" cy="10559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64731" y="2172772"/>
            <a:ext cx="170866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Responsive Grid System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464731" y="3017520"/>
            <a:ext cx="170866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Ensures optimal viewing on any device.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172772"/>
            <a:ext cx="1055965" cy="105596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796338" y="2172772"/>
            <a:ext cx="17086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Hero Search UI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796338" y="2663190"/>
            <a:ext cx="170866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Prominent and intuitive search functionality.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172772"/>
            <a:ext cx="1055965" cy="105596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127944" y="2172772"/>
            <a:ext cx="170866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Destination &amp; Tour Cards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2127944" y="3017520"/>
            <a:ext cx="170866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Visually appealing display of travel options.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22758"/>
            <a:ext cx="1055965" cy="105596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133243" y="4922758"/>
            <a:ext cx="17085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Reviews &amp; Testimonials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2133243" y="5767507"/>
            <a:ext cx="17085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Showcases customer feedback and experiences.</a:t>
            </a:r>
            <a:endParaRPr lang="en-US" sz="17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278" y="4922758"/>
            <a:ext cx="1055965" cy="105596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464731" y="4922758"/>
            <a:ext cx="170866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Contact Form &amp; Newsletter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5464731" y="5767507"/>
            <a:ext cx="170866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Easy communication and updates for users.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53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Development Tools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1580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HTML5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4106228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 structuring web content.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61580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CSS3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4106228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 styling and visual design.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61580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Visual Studio Code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4106228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Primary code editor.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4922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Google Fonts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44253" y="5413177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 diverse typography.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93" y="4922758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86356" y="4922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Chrome Browser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086356" y="5413177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 testing and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3930" y="510421"/>
            <a:ext cx="4602242" cy="575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Website File Structure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7266" y="1384340"/>
            <a:ext cx="12655629" cy="59001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52898" y="2196592"/>
            <a:ext cx="2858022" cy="35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Root Index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287768" y="2655463"/>
            <a:ext cx="3023152" cy="258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Main entry point: index.html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0319117" y="3161968"/>
            <a:ext cx="2858022" cy="35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Primary Pages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0319117" y="3620839"/>
            <a:ext cx="3023152" cy="517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destination.html, tours.html &amp; about.html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452898" y="4152749"/>
            <a:ext cx="2858022" cy="35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Support Pages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287768" y="4611620"/>
            <a:ext cx="3023152" cy="258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reviews.html &amp; contact.html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10319117" y="5257851"/>
            <a:ext cx="2858022" cy="35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Stylesheet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10319117" y="5716722"/>
            <a:ext cx="3023152" cy="258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style.css for site-wide styling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963930" y="7452479"/>
            <a:ext cx="12702421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project is organized into distinct HTML files for each page and a central CSS file for styling, ensuring modularity and ease of maintenance.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061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Core Page Descriptions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281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Home Page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286309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Hero section, destinations, tours, testimonials, newsletter.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Destinations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439685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International travel locations with pricing cards.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349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Tours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80190" y="593062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Curated travel packages with duration, ratings, and booking buttons.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2281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About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42721" y="286309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Company story, mission, and statistics.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Reviews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342721" y="439685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Customer testimonials with star ratings.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349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Contact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42721" y="593062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Address, email, phone, and inquiry form.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635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Live Website Preview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1247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Explore the functional AdventureCo website, featuring an engaging hero section with prominent search functionality, key travel statistics showcasing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150+ destinations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50K+ happy travelers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12K+ tour packages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all integrated within an intuitive navigation system for a seamless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Destinations Page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Showcasing the Destinations page with destination cards featuring international travel locations, pricing information, and an exclusive travel deals newsletter signup.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Tour Collections Page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Tour Collections page displaying curated travel packages with detailed tour cards, pricing, star ratings, and "Book Now" buttons for easy booking.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2026-02-01T22:14:15Z</dcterms:created>
  <dcterms:modified xsi:type="dcterms:W3CDTF">2026-02-01T22:14:15Z</dcterms:modified>
</cp:coreProperties>
</file>